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9" r:id="rId2"/>
    <p:sldId id="267" r:id="rId3"/>
    <p:sldId id="262" r:id="rId4"/>
    <p:sldId id="261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Генеалогия (в переводе с греческого «родословная») – наука устанавливающая происхождение людей и отношения между ними, а также изучающая историю отдельных родов и их роль в социально-экономической и общественной жизни эпохи</a:t>
            </a:r>
            <a:endParaRPr lang="ru-RU" dirty="0"/>
          </a:p>
        </p:txBody>
      </p:sp>
    </p:spTree>
  </p:cSld>
  <p:clrMapOvr>
    <a:masterClrMapping/>
  </p:clrMapOvr>
  <p:transition advTm="5000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Генеалогия или семейная история, </a:t>
            </a:r>
          </a:p>
          <a:p>
            <a:pPr algn="ctr">
              <a:buNone/>
            </a:pPr>
            <a:r>
              <a:rPr lang="ru-RU" dirty="0" smtClean="0"/>
              <a:t>является увлекательным хобби </a:t>
            </a:r>
          </a:p>
          <a:p>
            <a:pPr algn="ctr">
              <a:buNone/>
            </a:pPr>
            <a:r>
              <a:rPr lang="ru-RU" dirty="0" smtClean="0"/>
              <a:t>миллионов людей во всем мире.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Сегодня стало модным интересоваться своими предками, составлять генеалогическое древо или фамильное древо своего рода.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500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2304256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7544" y="1052736"/>
            <a:ext cx="3008313" cy="48245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В помощь начинающим создателям генеалогического древа книга Андрея Черепанова «Сибирская кровь».   Книга рассказывает о достойном и увлекательном занятии - составлении родословных собственными силами: о том, где хранятся нужные архивные документы, как надо с ними работать, в каких формах удобно отображать найденные сведения, какие удивительные подробности можно узнать о далеком прошлом своей родни. Самим же автором на основе обширного материала, собранного в течение двух напряженных лет работы с архивами, воссоздана полная история фамильного рода </a:t>
            </a:r>
            <a:r>
              <a:rPr lang="ru-RU" b="1" dirty="0" smtClean="0"/>
              <a:t>Черепановых</a:t>
            </a:r>
            <a:r>
              <a:rPr lang="ru-RU" dirty="0" smtClean="0"/>
              <a:t> с верховьев реки Лены  </a:t>
            </a:r>
            <a:r>
              <a:rPr lang="ru-RU" dirty="0" smtClean="0"/>
              <a:t>(информация на сайте </a:t>
            </a:r>
            <a:r>
              <a:rPr lang="en-US" dirty="0" smtClean="0"/>
              <a:t>www.istokoved.ru)</a:t>
            </a:r>
            <a:endParaRPr lang="ru-RU" dirty="0"/>
          </a:p>
        </p:txBody>
      </p:sp>
      <p:pic>
        <p:nvPicPr>
          <p:cNvPr id="6" name="Содержимое 5" descr="book-titl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2196522"/>
            <a:ext cx="5111750" cy="3531755"/>
          </a:xfrm>
        </p:spPr>
      </p:pic>
    </p:spTree>
  </p:cSld>
  <p:clrMapOvr>
    <a:masterClrMapping/>
  </p:clrMapOvr>
  <p:transition advTm="7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В процессе составления генеалогического древа, изучения истории своего рода каждый столкнётся с необходимостью ознакомления с документами, хранящимися в муниципальном архиве </a:t>
            </a:r>
            <a:endParaRPr lang="ru-RU" dirty="0"/>
          </a:p>
        </p:txBody>
      </p:sp>
    </p:spTree>
  </p:cSld>
  <p:clrMapOvr>
    <a:masterClrMapping/>
  </p:clrMapOvr>
  <p:transition advTm="5000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+mn-lt"/>
              </a:rPr>
              <a:t>Архивный отдел администрации муниципального района «Качугский район» </a:t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>по имеющимся в архиве </a:t>
            </a:r>
            <a:r>
              <a:rPr lang="ru-RU" sz="4000" dirty="0" err="1" smtClean="0">
                <a:latin typeface="+mn-lt"/>
              </a:rPr>
              <a:t>похозяйственным</a:t>
            </a:r>
            <a:r>
              <a:rPr lang="ru-RU" sz="4000" dirty="0" smtClean="0">
                <a:latin typeface="+mn-lt"/>
              </a:rPr>
              <a:t> книгам может оказать помощь в создании Вашего фамильного древа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</p:spTree>
  </p:cSld>
  <p:clrMapOvr>
    <a:masterClrMapping/>
  </p:clrMapOvr>
  <p:transition advTm="4000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56886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+mn-lt"/>
              </a:rPr>
              <a:t>В архиве хранятся похозяйственные книги: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Ангинского сельского Совета за 1928-1979 гг.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Белоусовского сельского Совета за 1970-1979 гг.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Бирюльского сельского Совета за 1973-1980 гг.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Большетарельского сельского Совета за 1940-1982 гг.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Бутаковского сельского Совета за 1975-1980 гг. </a:t>
            </a:r>
            <a:br>
              <a:rPr lang="ru-RU" sz="2400" dirty="0" smtClean="0">
                <a:latin typeface="+mn-lt"/>
              </a:rPr>
            </a:br>
            <a:r>
              <a:rPr lang="ru-RU" sz="2400" dirty="0" err="1" smtClean="0">
                <a:latin typeface="+mn-lt"/>
              </a:rPr>
              <a:t>Вершинотутурского</a:t>
            </a:r>
            <a:r>
              <a:rPr lang="ru-RU" sz="2400" dirty="0" smtClean="0">
                <a:latin typeface="+mn-lt"/>
              </a:rPr>
              <a:t> сельского Совета за 1936-1978 гг. Зареченского сельского Совета за 1946-1978 гг.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Карлукского сельского Совета за 1928-1982 гг.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Качугского сельского Совета за 1936-1979 гг.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Манзурского сельского Совета за 1940-1982 гг. </a:t>
            </a:r>
            <a:br>
              <a:rPr lang="ru-RU" sz="2400" dirty="0" smtClean="0">
                <a:latin typeface="+mn-lt"/>
              </a:rPr>
            </a:br>
            <a:r>
              <a:rPr lang="ru-RU" sz="2400" dirty="0" err="1" smtClean="0">
                <a:latin typeface="+mn-lt"/>
              </a:rPr>
              <a:t>Мысовского</a:t>
            </a:r>
            <a:r>
              <a:rPr lang="ru-RU" sz="2400" dirty="0" smtClean="0">
                <a:latin typeface="+mn-lt"/>
              </a:rPr>
              <a:t> сельского Совета за 1928-1990 гг.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Харбатовского сельского Совета за 1969-1982 гг.</a:t>
            </a:r>
            <a:br>
              <a:rPr lang="ru-RU" sz="2400" dirty="0" smtClean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 advTm="8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+mn-lt"/>
              </a:rPr>
              <a:t>Похозяйственные книги за более ранние периоды переданы на хранение в ОГКУ «Государственный архив Иркутской области»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Похозяйственные книги пос. Качуг, к сожалению, не велись, поэтому архив данной информацией не обладает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5000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270</TotalTime>
  <Words>202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Архивный отдел администрации муниципального района «Качугский район»  по имеющимся в архиве похозяйственным книгам может оказать помощь в создании Вашего фамильного древа </vt:lpstr>
      <vt:lpstr>В архиве хранятся похозяйственные книги: Ангинского сельского Совета за 1928-1979 гг.  Белоусовского сельского Совета за 1970-1979 гг.  Бирюльского сельского Совета за 1973-1980 гг.  Большетарельского сельского Совета за 1940-1982 гг. Бутаковского сельского Совета за 1975-1980 гг.  Вершинотутурского сельского Совета за 1936-1978 гг. Зареченского сельского Совета за 1946-1978 гг.  Карлукского сельского Совета за 1928-1982 гг.  Качугского сельского Совета за 1936-1979 гг.  Манзурского сельского Совета за 1940-1982 гг.  Мысовского сельского Совета за 1928-1990 гг.  Харбатовского сельского Совета за 1969-1982 гг. </vt:lpstr>
      <vt:lpstr>Похозяйственные книги за более ранние периоды переданы на хранение в ОГКУ «Государственный архив Иркутской области» Похозяйственные книги пос. Качуг, к сожалению, не велись, поэтому архив данной информацией не обладает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восстановление истории  семьи</dc:title>
  <dc:creator>Archiv</dc:creator>
  <cp:lastModifiedBy>RePack by SPecialiST</cp:lastModifiedBy>
  <cp:revision>34</cp:revision>
  <dcterms:created xsi:type="dcterms:W3CDTF">2020-09-23T05:43:43Z</dcterms:created>
  <dcterms:modified xsi:type="dcterms:W3CDTF">2021-02-08T06:39:37Z</dcterms:modified>
</cp:coreProperties>
</file>